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753600" cy="1300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77893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2669381" y="7129264"/>
            <a:ext cx="4414838" cy="526784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i="1" sz="32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2669381" y="5712417"/>
            <a:ext cx="4414838" cy="1322791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42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sz="half" idx="21"/>
          </p:nvPr>
        </p:nvSpPr>
        <p:spPr>
          <a:xfrm>
            <a:off x="1732880" y="4445000"/>
            <a:ext cx="6287840" cy="41951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sz="quarter" idx="21"/>
          </p:nvPr>
        </p:nvSpPr>
        <p:spPr>
          <a:xfrm>
            <a:off x="2817918" y="4566963"/>
            <a:ext cx="4114802" cy="27446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2669381" y="7279282"/>
            <a:ext cx="4414838" cy="600076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2669381" y="7884715"/>
            <a:ext cx="4414838" cy="476846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2669381" y="5805884"/>
            <a:ext cx="4414838" cy="1393032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quarter" idx="21"/>
          </p:nvPr>
        </p:nvSpPr>
        <p:spPr>
          <a:xfrm>
            <a:off x="3088630" y="4703961"/>
            <a:ext cx="5231904" cy="348793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2535435" y="4712890"/>
            <a:ext cx="2250283" cy="1682354"/>
          </a:xfrm>
          <a:prstGeom prst="rect">
            <a:avLst/>
          </a:prstGeom>
        </p:spPr>
        <p:txBody>
          <a:bodyPr/>
          <a:lstStyle>
            <a:lvl1pPr>
              <a:defRPr sz="8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2535435" y="6438106"/>
            <a:ext cx="2250283" cy="1735932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xfrm>
            <a:off x="2535435" y="4552156"/>
            <a:ext cx="4682730" cy="910829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xfrm>
            <a:off x="2535435" y="4552156"/>
            <a:ext cx="4682730" cy="910829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sz="quarter" idx="1"/>
          </p:nvPr>
        </p:nvSpPr>
        <p:spPr>
          <a:xfrm>
            <a:off x="2535435" y="5537993"/>
            <a:ext cx="4682730" cy="2652118"/>
          </a:xfrm>
          <a:prstGeom prst="rect">
            <a:avLst/>
          </a:prstGeom>
        </p:spPr>
        <p:txBody>
          <a:bodyPr anchor="ctr"/>
          <a:lstStyle>
            <a:lvl1pPr marL="555625" indent="-555625" algn="l">
              <a:spcBef>
                <a:spcPts val="5600"/>
              </a:spcBef>
              <a:buSzPct val="145000"/>
              <a:buChar char="•"/>
              <a:defRPr sz="4000"/>
            </a:lvl1pPr>
            <a:lvl2pPr marL="1000125" indent="-555625" algn="l">
              <a:spcBef>
                <a:spcPts val="5600"/>
              </a:spcBef>
              <a:buSzPct val="145000"/>
              <a:buChar char="•"/>
              <a:defRPr sz="4000"/>
            </a:lvl2pPr>
            <a:lvl3pPr marL="1444625" indent="-555625" algn="l">
              <a:spcBef>
                <a:spcPts val="5600"/>
              </a:spcBef>
              <a:buSzPct val="145000"/>
              <a:buChar char="•"/>
              <a:defRPr sz="4000"/>
            </a:lvl3pPr>
            <a:lvl4pPr marL="1889125" indent="-555625" algn="l">
              <a:spcBef>
                <a:spcPts val="5600"/>
              </a:spcBef>
              <a:buSzPct val="145000"/>
              <a:buChar char="•"/>
              <a:defRPr sz="4000"/>
            </a:lvl4pPr>
            <a:lvl5pPr marL="2333625" indent="-555625" algn="l">
              <a:spcBef>
                <a:spcPts val="5600"/>
              </a:spcBef>
              <a:buSzPct val="145000"/>
              <a:buChar char="•"/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quarter" idx="21"/>
          </p:nvPr>
        </p:nvSpPr>
        <p:spPr>
          <a:xfrm>
            <a:off x="3857476" y="5536207"/>
            <a:ext cx="3978176" cy="265211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xfrm>
            <a:off x="2535435" y="4552156"/>
            <a:ext cx="4682730" cy="910829"/>
          </a:xfrm>
          <a:prstGeom prst="rect">
            <a:avLst/>
          </a:prstGeom>
        </p:spPr>
        <p:txBody>
          <a:bodyPr anchor="ctr"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quarter" idx="1"/>
          </p:nvPr>
        </p:nvSpPr>
        <p:spPr>
          <a:xfrm>
            <a:off x="2535435" y="5537993"/>
            <a:ext cx="2250283" cy="2652118"/>
          </a:xfrm>
          <a:prstGeom prst="rect">
            <a:avLst/>
          </a:prstGeom>
        </p:spPr>
        <p:txBody>
          <a:bodyPr anchor="ctr"/>
          <a:lstStyle>
            <a:lvl1pPr marL="416378" indent="-416378" algn="l">
              <a:spcBef>
                <a:spcPts val="4200"/>
              </a:spcBef>
              <a:buSzPct val="145000"/>
              <a:buChar char="•"/>
              <a:defRPr sz="3400"/>
            </a:lvl1pPr>
            <a:lvl2pPr marL="759278" indent="-416378" algn="l">
              <a:spcBef>
                <a:spcPts val="4200"/>
              </a:spcBef>
              <a:buSzPct val="145000"/>
              <a:buChar char="•"/>
              <a:defRPr sz="3400"/>
            </a:lvl2pPr>
            <a:lvl3pPr marL="1102178" indent="-416378" algn="l">
              <a:spcBef>
                <a:spcPts val="4200"/>
              </a:spcBef>
              <a:buSzPct val="145000"/>
              <a:buChar char="•"/>
              <a:defRPr sz="3400"/>
            </a:lvl3pPr>
            <a:lvl4pPr marL="1445078" indent="-416378" algn="l">
              <a:spcBef>
                <a:spcPts val="4200"/>
              </a:spcBef>
              <a:buSzPct val="145000"/>
              <a:buChar char="•"/>
              <a:defRPr sz="3400"/>
            </a:lvl4pPr>
            <a:lvl5pPr marL="1787978" indent="-416378" algn="l">
              <a:spcBef>
                <a:spcPts val="4200"/>
              </a:spcBef>
              <a:buSzPct val="145000"/>
              <a:buChar char="•"/>
              <a:defRPr sz="34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4720488" y="8366918"/>
            <a:ext cx="309766" cy="322264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sz="quarter" idx="1"/>
          </p:nvPr>
        </p:nvSpPr>
        <p:spPr>
          <a:xfrm>
            <a:off x="2535435" y="4980781"/>
            <a:ext cx="4682730" cy="3043238"/>
          </a:xfrm>
          <a:prstGeom prst="rect">
            <a:avLst/>
          </a:prstGeom>
        </p:spPr>
        <p:txBody>
          <a:bodyPr anchor="ctr"/>
          <a:lstStyle>
            <a:lvl1pPr marL="555625" indent="-555625" algn="l">
              <a:spcBef>
                <a:spcPts val="5600"/>
              </a:spcBef>
              <a:buSzPct val="145000"/>
              <a:buChar char="•"/>
              <a:defRPr sz="4000"/>
            </a:lvl1pPr>
            <a:lvl2pPr marL="1000125" indent="-555625" algn="l">
              <a:spcBef>
                <a:spcPts val="5600"/>
              </a:spcBef>
              <a:buSzPct val="145000"/>
              <a:buChar char="•"/>
              <a:defRPr sz="4000"/>
            </a:lvl2pPr>
            <a:lvl3pPr marL="1444625" indent="-555625" algn="l">
              <a:spcBef>
                <a:spcPts val="5600"/>
              </a:spcBef>
              <a:buSzPct val="145000"/>
              <a:buChar char="•"/>
              <a:defRPr sz="4000"/>
            </a:lvl3pPr>
            <a:lvl4pPr marL="1889125" indent="-555625" algn="l">
              <a:spcBef>
                <a:spcPts val="5600"/>
              </a:spcBef>
              <a:buSzPct val="145000"/>
              <a:buChar char="•"/>
              <a:defRPr sz="4000"/>
            </a:lvl4pPr>
            <a:lvl5pPr marL="2333625" indent="-555625" algn="l">
              <a:spcBef>
                <a:spcPts val="5600"/>
              </a:spcBef>
              <a:buSzPct val="145000"/>
              <a:buChar char="•"/>
              <a:defRPr sz="40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4951809" y="6566693"/>
            <a:ext cx="2554347" cy="17037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4876800" y="4820046"/>
            <a:ext cx="2475310" cy="165020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23"/>
          </p:nvPr>
        </p:nvSpPr>
        <p:spPr>
          <a:xfrm>
            <a:off x="1131689" y="4820046"/>
            <a:ext cx="5055096" cy="33700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2669381" y="5136157"/>
            <a:ext cx="4414838" cy="139303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 anchor="b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2669381" y="6572051"/>
            <a:ext cx="4414838" cy="4768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4720488" y="8366918"/>
            <a:ext cx="309766" cy="315633"/>
          </a:xfrm>
          <a:prstGeom prst="rect">
            <a:avLst/>
          </a:prstGeom>
          <a:ln w="3175">
            <a:miter lim="400000"/>
          </a:ln>
        </p:spPr>
        <p:txBody>
          <a:bodyPr wrap="none" lIns="21431" tIns="21431" rIns="21431" bIns="21431">
            <a:spAutoFit/>
          </a:bodyPr>
          <a:lstStyle>
            <a:lvl1pPr>
              <a:defRPr b="0" sz="18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4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77893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778933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"/>
          <p:cNvSpPr/>
          <p:nvPr/>
        </p:nvSpPr>
        <p:spPr>
          <a:xfrm>
            <a:off x="326795" y="1862063"/>
            <a:ext cx="9189204" cy="1112878"/>
          </a:xfrm>
          <a:prstGeom prst="rect">
            <a:avLst/>
          </a:prstGeom>
          <a:solidFill>
            <a:srgbClr val="FFECD4"/>
          </a:solidFill>
          <a:ln w="3175">
            <a:miter lim="400000"/>
          </a:ln>
        </p:spPr>
        <p:txBody>
          <a:bodyPr lIns="21431" tIns="21431" rIns="21431" bIns="21431" anchor="ctr"/>
          <a:lstStyle/>
          <a:p>
            <a:pPr>
              <a:defRPr b="0" sz="2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" name="Rectangle"/>
          <p:cNvSpPr/>
          <p:nvPr/>
        </p:nvSpPr>
        <p:spPr>
          <a:xfrm>
            <a:off x="340752" y="7035011"/>
            <a:ext cx="3966396" cy="5375039"/>
          </a:xfrm>
          <a:prstGeom prst="rect">
            <a:avLst/>
          </a:prstGeom>
          <a:solidFill>
            <a:srgbClr val="FFDBD8"/>
          </a:solidFill>
          <a:ln w="3175">
            <a:miter lim="400000"/>
          </a:ln>
        </p:spPr>
        <p:txBody>
          <a:bodyPr lIns="21431" tIns="21431" rIns="21431" bIns="21431" anchor="ctr"/>
          <a:lstStyle/>
          <a:p>
            <a:pPr>
              <a:defRPr b="0" sz="2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" name="Générer une…"/>
          <p:cNvSpPr txBox="1"/>
          <p:nvPr/>
        </p:nvSpPr>
        <p:spPr>
          <a:xfrm>
            <a:off x="1794237" y="179640"/>
            <a:ext cx="7834065" cy="132279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 anchor="ctr">
            <a:spAutoFit/>
          </a:bodyPr>
          <a:lstStyle/>
          <a:p>
            <a:pPr>
              <a:defRPr sz="4200"/>
            </a:pPr>
            <a:r>
              <a:t>Générer une </a:t>
            </a:r>
          </a:p>
          <a:p>
            <a:pPr>
              <a:defRPr sz="4200"/>
            </a:pPr>
            <a:r>
              <a:t>signature officielle</a:t>
            </a:r>
          </a:p>
        </p:txBody>
      </p:sp>
      <p:sp>
        <p:nvSpPr>
          <p:cNvPr id="122" name="Il est possible de générer une signature automatique avec le logo officiel de son académie, respectant la charte graphique « La marque de l’État »."/>
          <p:cNvSpPr txBox="1"/>
          <p:nvPr/>
        </p:nvSpPr>
        <p:spPr>
          <a:xfrm>
            <a:off x="397064" y="2039410"/>
            <a:ext cx="9048665" cy="6453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 anchor="ctr">
            <a:spAutoFit/>
          </a:bodyPr>
          <a:lstStyle>
            <a:lvl1pPr algn="just">
              <a:defRPr b="0" sz="2000"/>
            </a:lvl1pPr>
          </a:lstStyle>
          <a:p>
            <a:pPr/>
            <a:r>
              <a:t>Il est possible de générer une signature automatique avec le logo officiel de son académie, respectant la charte graphique « La marque de l’État ».</a:t>
            </a:r>
          </a:p>
        </p:txBody>
      </p:sp>
      <p:sp>
        <p:nvSpPr>
          <p:cNvPr id="123" name="Aurélie Mercier-Richard - ERUN 92 - septembre 2023"/>
          <p:cNvSpPr txBox="1"/>
          <p:nvPr/>
        </p:nvSpPr>
        <p:spPr>
          <a:xfrm>
            <a:off x="1824446" y="12516792"/>
            <a:ext cx="6104708" cy="27513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defTabSz="584200">
              <a:defRPr b="0" sz="1200"/>
            </a:lvl1pPr>
          </a:lstStyle>
          <a:p>
            <a:pPr/>
            <a:r>
              <a:t>Aurélie Mercier-Richard - ERUN 92 - septembre 2023</a:t>
            </a:r>
          </a:p>
        </p:txBody>
      </p:sp>
      <p:pic>
        <p:nvPicPr>
          <p:cNvPr id="124" name="41D1B3A3-7597-4D35-9517-49344E9985D9-L0-001.png" descr="41D1B3A3-7597-4D35-9517-49344E9985D9-L0-00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61768" y="348230"/>
            <a:ext cx="1577982" cy="1357404"/>
          </a:xfrm>
          <a:prstGeom prst="rect">
            <a:avLst/>
          </a:prstGeom>
          <a:ln w="3175">
            <a:miter lim="400000"/>
          </a:ln>
        </p:spPr>
      </p:pic>
      <p:sp>
        <p:nvSpPr>
          <p:cNvPr id="125" name="Rectangle"/>
          <p:cNvSpPr/>
          <p:nvPr/>
        </p:nvSpPr>
        <p:spPr>
          <a:xfrm>
            <a:off x="336863" y="3020639"/>
            <a:ext cx="9169068" cy="3949865"/>
          </a:xfrm>
          <a:prstGeom prst="rect">
            <a:avLst/>
          </a:prstGeom>
          <a:solidFill>
            <a:srgbClr val="F7FADB"/>
          </a:solidFill>
          <a:ln w="3175">
            <a:miter lim="400000"/>
          </a:ln>
        </p:spPr>
        <p:txBody>
          <a:bodyPr lIns="21431" tIns="21431" rIns="21431" bIns="21431" anchor="ctr"/>
          <a:lstStyle/>
          <a:p>
            <a:pPr>
              <a:defRPr b="0" sz="2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6" name="Étape 1 :…"/>
          <p:cNvSpPr txBox="1"/>
          <p:nvPr/>
        </p:nvSpPr>
        <p:spPr>
          <a:xfrm>
            <a:off x="2337012" y="3265417"/>
            <a:ext cx="3755164" cy="256994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/>
          <a:lstStyle/>
          <a:p>
            <a:pPr algn="just">
              <a:defRPr b="0" sz="2000"/>
            </a:pPr>
            <a:r>
              <a:rPr b="1" u="sng"/>
              <a:t>Étape 1 </a:t>
            </a:r>
            <a:r>
              <a:t>: </a:t>
            </a:r>
          </a:p>
          <a:p>
            <a:pPr algn="just">
              <a:defRPr b="0" sz="2000"/>
            </a:pPr>
            <a:r>
              <a:t>Dans votre portail ARENA, rendez-vous dans la section « Intranets, Référentiels et Outils », puis « SIGNATURE - générateur de signature de courriel »</a:t>
            </a:r>
          </a:p>
        </p:txBody>
      </p:sp>
      <p:sp>
        <p:nvSpPr>
          <p:cNvPr id="127" name="Rectangle"/>
          <p:cNvSpPr/>
          <p:nvPr/>
        </p:nvSpPr>
        <p:spPr>
          <a:xfrm>
            <a:off x="4368680" y="7035011"/>
            <a:ext cx="5167139" cy="5375039"/>
          </a:xfrm>
          <a:prstGeom prst="rect">
            <a:avLst/>
          </a:prstGeom>
          <a:solidFill>
            <a:srgbClr val="D3E2FF"/>
          </a:solidFill>
          <a:ln w="3175">
            <a:miter lim="400000"/>
          </a:ln>
        </p:spPr>
        <p:txBody>
          <a:bodyPr lIns="21431" tIns="21431" rIns="21431" bIns="21431" anchor="ctr"/>
          <a:lstStyle/>
          <a:p>
            <a:pPr>
              <a:defRPr b="0" sz="2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8" name="La signature est déjà pré-remplie avec quelques informations (identité + établissement d’exercice), il est possible d’y ajouter des précisions, sur sa fonction, notamment (enseignant, ERUN,  directeur…)."/>
          <p:cNvSpPr txBox="1"/>
          <p:nvPr/>
        </p:nvSpPr>
        <p:spPr>
          <a:xfrm>
            <a:off x="6457425" y="3118670"/>
            <a:ext cx="2873827" cy="37548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/>
          <a:lstStyle>
            <a:lvl1pPr algn="just">
              <a:lnSpc>
                <a:spcPct val="110000"/>
              </a:lnSpc>
              <a:defRPr b="0" sz="2000"/>
            </a:lvl1pPr>
          </a:lstStyle>
          <a:p>
            <a:pPr/>
            <a:r>
              <a:t>La signature est déjà pré-remplie avec quelques informations (identité + établissement d’exercice), il est possible d’y ajouter des précisions, sur sa fonction, notamment (enseignant, ERUN,  directeur…).</a:t>
            </a:r>
          </a:p>
        </p:txBody>
      </p:sp>
      <p:sp>
        <p:nvSpPr>
          <p:cNvPr id="129" name="Étape 3 : Coller sa signature dans sa messagerie académique"/>
          <p:cNvSpPr txBox="1"/>
          <p:nvPr/>
        </p:nvSpPr>
        <p:spPr>
          <a:xfrm>
            <a:off x="4613148" y="7121432"/>
            <a:ext cx="4678203" cy="6453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/>
          <a:lstStyle/>
          <a:p>
            <a:pPr algn="just">
              <a:defRPr b="0" sz="2000"/>
            </a:pPr>
            <a:r>
              <a:rPr b="1" u="sng"/>
              <a:t>Étape 3</a:t>
            </a:r>
            <a:r>
              <a:t> : Coller sa signature dans sa messagerie académique</a:t>
            </a:r>
          </a:p>
        </p:txBody>
      </p:sp>
      <p:pic>
        <p:nvPicPr>
          <p:cNvPr id="130" name="Capture d’écran 2023-09-23 à 17.38.18.png" descr="Capture d’écran 2023-09-23 à 17.38.18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1438" y="3131370"/>
            <a:ext cx="1655993" cy="3644601"/>
          </a:xfrm>
          <a:prstGeom prst="rect">
            <a:avLst/>
          </a:prstGeom>
          <a:ln w="3175">
            <a:miter lim="400000"/>
          </a:ln>
        </p:spPr>
      </p:pic>
      <p:pic>
        <p:nvPicPr>
          <p:cNvPr id="131" name="Capture d’écran 2023-09-23 à 17.52.12.png" descr="Capture d’écran 2023-09-23 à 17.52.12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34829" y="5669782"/>
            <a:ext cx="3559530" cy="1070605"/>
          </a:xfrm>
          <a:prstGeom prst="rect">
            <a:avLst/>
          </a:prstGeom>
          <a:ln w="3175">
            <a:miter lim="400000"/>
          </a:ln>
        </p:spPr>
      </p:pic>
      <p:sp>
        <p:nvSpPr>
          <p:cNvPr id="132" name="Rectangle"/>
          <p:cNvSpPr/>
          <p:nvPr/>
        </p:nvSpPr>
        <p:spPr>
          <a:xfrm>
            <a:off x="2707551" y="6390615"/>
            <a:ext cx="3313953" cy="248970"/>
          </a:xfrm>
          <a:prstGeom prst="rect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</a:ln>
        </p:spPr>
        <p:txBody>
          <a:bodyPr lIns="21431" tIns="21431" rIns="21431" bIns="21431" anchor="ctr"/>
          <a:lstStyle/>
          <a:p>
            <a:pPr>
              <a:defRPr b="0" sz="2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pic>
        <p:nvPicPr>
          <p:cNvPr id="133" name="Ligne Ligne" descr="Ligne Ligne"/>
          <p:cNvPicPr>
            <a:picLocks noChangeAspect="0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 rot="1389405">
            <a:off x="1618158" y="6286531"/>
            <a:ext cx="1051090" cy="193729"/>
          </a:xfrm>
          <a:prstGeom prst="rect">
            <a:avLst/>
          </a:prstGeom>
        </p:spPr>
      </p:pic>
      <p:grpSp>
        <p:nvGrpSpPr>
          <p:cNvPr id="151" name="Grouper"/>
          <p:cNvGrpSpPr/>
          <p:nvPr/>
        </p:nvGrpSpPr>
        <p:grpSpPr>
          <a:xfrm>
            <a:off x="446368" y="7886777"/>
            <a:ext cx="3755164" cy="4428187"/>
            <a:chOff x="0" y="0"/>
            <a:chExt cx="3755163" cy="4428186"/>
          </a:xfrm>
        </p:grpSpPr>
        <p:sp>
          <p:nvSpPr>
            <p:cNvPr id="135" name="3 types de documents possible"/>
            <p:cNvSpPr txBox="1"/>
            <p:nvPr/>
          </p:nvSpPr>
          <p:spPr>
            <a:xfrm>
              <a:off x="30149" y="0"/>
              <a:ext cx="3694865" cy="3335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1431" tIns="21431" rIns="21431" bIns="21431" numCol="1" anchor="ctr">
              <a:noAutofit/>
            </a:bodyPr>
            <a:lstStyle>
              <a:lvl1pPr>
                <a:defRPr b="0" sz="2000"/>
              </a:lvl1pPr>
            </a:lstStyle>
            <a:p>
              <a:pPr/>
              <a:r>
                <a:t>3 types de documents possible</a:t>
              </a:r>
            </a:p>
          </p:txBody>
        </p:sp>
        <p:pic>
          <p:nvPicPr>
            <p:cNvPr id="136" name="Capture d’écran 2023-09-23 à 18.05.09.png" descr="Capture d’écran 2023-09-23 à 18.05.09.png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889863"/>
              <a:ext cx="3755164" cy="2648459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137" name="Rectangle"/>
            <p:cNvSpPr/>
            <p:nvPr/>
          </p:nvSpPr>
          <p:spPr>
            <a:xfrm>
              <a:off x="180165" y="914743"/>
              <a:ext cx="827358" cy="460642"/>
            </a:xfrm>
            <a:prstGeom prst="rect">
              <a:avLst/>
            </a:prstGeom>
            <a:noFill/>
            <a:ln w="508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</a:ln>
            <a:effectLst/>
          </p:spPr>
          <p:txBody>
            <a:bodyPr wrap="square" lIns="21431" tIns="21431" rIns="21431" bIns="21431" numCol="1" anchor="ctr">
              <a:noAutofit/>
            </a:bodyPr>
            <a:lstStyle/>
            <a:p>
              <a:pPr>
                <a:defRPr b="0" sz="2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8" name="Rectangle"/>
            <p:cNvSpPr/>
            <p:nvPr/>
          </p:nvSpPr>
          <p:spPr>
            <a:xfrm>
              <a:off x="1074578" y="914743"/>
              <a:ext cx="966718" cy="460642"/>
            </a:xfrm>
            <a:prstGeom prst="rect">
              <a:avLst/>
            </a:prstGeom>
            <a:noFill/>
            <a:ln w="508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</a:ln>
            <a:effectLst/>
          </p:spPr>
          <p:txBody>
            <a:bodyPr wrap="square" lIns="21431" tIns="21431" rIns="21431" bIns="21431" numCol="1" anchor="ctr">
              <a:noAutofit/>
            </a:bodyPr>
            <a:lstStyle/>
            <a:p>
              <a:pPr>
                <a:defRPr b="0" sz="2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9" name="Rectangle"/>
            <p:cNvSpPr/>
            <p:nvPr/>
          </p:nvSpPr>
          <p:spPr>
            <a:xfrm>
              <a:off x="2108351" y="914743"/>
              <a:ext cx="1295090" cy="460642"/>
            </a:xfrm>
            <a:prstGeom prst="rect">
              <a:avLst/>
            </a:prstGeom>
            <a:noFill/>
            <a:ln w="508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</a:ln>
            <a:effectLst/>
          </p:spPr>
          <p:txBody>
            <a:bodyPr wrap="square" lIns="21431" tIns="21431" rIns="21431" bIns="21431" numCol="1" anchor="ctr">
              <a:noAutofit/>
            </a:bodyPr>
            <a:lstStyle/>
            <a:p>
              <a:pPr>
                <a:defRPr b="0" sz="2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pic>
          <p:nvPicPr>
            <p:cNvPr id="140" name="Ligne Ligne" descr="Ligne Lign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 rot="2700000">
              <a:off x="1978113" y="522439"/>
              <a:ext cx="720915" cy="193730"/>
            </a:xfrm>
            <a:prstGeom prst="rect">
              <a:avLst/>
            </a:prstGeom>
            <a:effectLst/>
          </p:spPr>
        </p:pic>
        <p:pic>
          <p:nvPicPr>
            <p:cNvPr id="142" name="Ligne Ligne" descr="Ligne Lign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 rot="5400000">
              <a:off x="1297478" y="522537"/>
              <a:ext cx="520924" cy="193729"/>
            </a:xfrm>
            <a:prstGeom prst="rect">
              <a:avLst/>
            </a:prstGeom>
            <a:effectLst/>
          </p:spPr>
        </p:pic>
        <p:pic>
          <p:nvPicPr>
            <p:cNvPr id="144" name="Ligne Ligne" descr="Ligne Lign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 rot="8100000">
              <a:off x="418862" y="522399"/>
              <a:ext cx="712841" cy="193729"/>
            </a:xfrm>
            <a:prstGeom prst="rect">
              <a:avLst/>
            </a:prstGeom>
            <a:effectLst/>
          </p:spPr>
        </p:pic>
        <p:sp>
          <p:nvSpPr>
            <p:cNvPr id="146" name="2 types de récupération"/>
            <p:cNvSpPr txBox="1"/>
            <p:nvPr/>
          </p:nvSpPr>
          <p:spPr>
            <a:xfrm>
              <a:off x="30149" y="4094617"/>
              <a:ext cx="3694865" cy="33357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1431" tIns="21431" rIns="21431" bIns="21431" numCol="1" anchor="ctr">
              <a:noAutofit/>
            </a:bodyPr>
            <a:lstStyle>
              <a:lvl1pPr>
                <a:defRPr b="0" sz="2000"/>
              </a:lvl1pPr>
            </a:lstStyle>
            <a:p>
              <a:pPr/>
              <a:r>
                <a:t>2 types de récupération</a:t>
              </a:r>
            </a:p>
          </p:txBody>
        </p:sp>
        <p:pic>
          <p:nvPicPr>
            <p:cNvPr id="147" name="Ligne Ligne" descr="Ligne Lign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 rot="13500000">
              <a:off x="1474116" y="3712017"/>
              <a:ext cx="478798" cy="193730"/>
            </a:xfrm>
            <a:prstGeom prst="rect">
              <a:avLst/>
            </a:prstGeom>
            <a:effectLst/>
          </p:spPr>
        </p:pic>
        <p:pic>
          <p:nvPicPr>
            <p:cNvPr id="149" name="Ligne Ligne" descr="Ligne Lign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 rot="18900000">
              <a:off x="1962856" y="3712058"/>
              <a:ext cx="478799" cy="193730"/>
            </a:xfrm>
            <a:prstGeom prst="rect">
              <a:avLst/>
            </a:prstGeom>
            <a:effectLst/>
          </p:spPr>
        </p:pic>
      </p:grpSp>
      <p:sp>
        <p:nvSpPr>
          <p:cNvPr id="152" name="Étape 2 : Récupérer sa signature"/>
          <p:cNvSpPr txBox="1"/>
          <p:nvPr/>
        </p:nvSpPr>
        <p:spPr>
          <a:xfrm>
            <a:off x="721347" y="7121432"/>
            <a:ext cx="3205206" cy="64535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/>
          <a:lstStyle/>
          <a:p>
            <a:pPr algn="just">
              <a:defRPr b="0" sz="2000"/>
            </a:pPr>
            <a:r>
              <a:rPr b="1" u="sng"/>
              <a:t>Étape 2</a:t>
            </a:r>
            <a:r>
              <a:t> : Récupérer sa signature</a:t>
            </a:r>
          </a:p>
        </p:txBody>
      </p:sp>
      <p:grpSp>
        <p:nvGrpSpPr>
          <p:cNvPr id="156" name="Grouper"/>
          <p:cNvGrpSpPr/>
          <p:nvPr/>
        </p:nvGrpSpPr>
        <p:grpSpPr>
          <a:xfrm>
            <a:off x="4433713" y="8008994"/>
            <a:ext cx="5037073" cy="2727611"/>
            <a:chOff x="0" y="0"/>
            <a:chExt cx="5037071" cy="2727609"/>
          </a:xfrm>
        </p:grpSpPr>
        <p:pic>
          <p:nvPicPr>
            <p:cNvPr id="153" name="Capture d’écran 2023-09-22 à 07.18.27.png" descr="Capture d’écran 2023-09-22 à 07.18.27.png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36454" y="0"/>
              <a:ext cx="5000618" cy="2727610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154" name="Rectangle"/>
            <p:cNvSpPr/>
            <p:nvPr/>
          </p:nvSpPr>
          <p:spPr>
            <a:xfrm>
              <a:off x="0" y="299433"/>
              <a:ext cx="682129" cy="264245"/>
            </a:xfrm>
            <a:prstGeom prst="rect">
              <a:avLst/>
            </a:prstGeom>
            <a:noFill/>
            <a:ln w="508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</a:ln>
            <a:effectLst/>
          </p:spPr>
          <p:txBody>
            <a:bodyPr wrap="square" lIns="21431" tIns="21431" rIns="21431" bIns="21431" numCol="1" anchor="ctr">
              <a:noAutofit/>
            </a:bodyPr>
            <a:lstStyle/>
            <a:p>
              <a:pPr>
                <a:defRPr b="0" sz="2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55" name="Rectangle"/>
            <p:cNvSpPr/>
            <p:nvPr/>
          </p:nvSpPr>
          <p:spPr>
            <a:xfrm>
              <a:off x="413360" y="1970743"/>
              <a:ext cx="682129" cy="264246"/>
            </a:xfrm>
            <a:prstGeom prst="rect">
              <a:avLst/>
            </a:prstGeom>
            <a:noFill/>
            <a:ln w="50800" cap="flat">
              <a:solidFill>
                <a:schemeClr val="accent5">
                  <a:hueOff val="-82419"/>
                  <a:satOff val="-9513"/>
                  <a:lumOff val="-16343"/>
                </a:schemeClr>
              </a:solidFill>
              <a:prstDash val="solid"/>
              <a:miter lim="400000"/>
            </a:ln>
            <a:effectLst/>
          </p:spPr>
          <p:txBody>
            <a:bodyPr wrap="square" lIns="21431" tIns="21431" rIns="21431" bIns="21431" numCol="1" anchor="ctr">
              <a:noAutofit/>
            </a:bodyPr>
            <a:lstStyle/>
            <a:p>
              <a:pPr>
                <a:defRPr b="0" sz="26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</p:grpSp>
      <p:sp>
        <p:nvSpPr>
          <p:cNvPr id="157" name="Il pourra vous être demandé de se reconnecter pour que votre nouvelle signature soit prise en compte."/>
          <p:cNvSpPr txBox="1"/>
          <p:nvPr/>
        </p:nvSpPr>
        <p:spPr>
          <a:xfrm>
            <a:off x="4613148" y="10978815"/>
            <a:ext cx="4678203" cy="10706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1431" tIns="21431" rIns="21431" bIns="21431"/>
          <a:lstStyle>
            <a:lvl1pPr algn="just">
              <a:defRPr b="0" sz="1800"/>
            </a:lvl1pPr>
          </a:lstStyle>
          <a:p>
            <a:pPr/>
            <a:r>
              <a:t>Il pourra vous être demandé de se reconnecter pour que votre nouvelle signature soit prise en compte.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1431" tIns="21431" rIns="21431" bIns="21431" numCol="1" spcCol="38100" rtlCol="0" anchor="ctr" upright="0">
        <a:spAutoFit/>
      </a:bodyPr>
      <a:lstStyle>
        <a:defPPr marL="0" marR="0" indent="0" algn="ctr" defTabSz="7789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1431" tIns="21431" rIns="21431" bIns="21431" numCol="1" spcCol="38100" rtlCol="0" anchor="ctr" upright="0">
        <a:spAutoFit/>
      </a:bodyPr>
      <a:lstStyle>
        <a:defPPr marL="0" marR="0" indent="0" algn="ctr" defTabSz="7789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1431" tIns="21431" rIns="21431" bIns="21431" numCol="1" spcCol="38100" rtlCol="0" anchor="ctr" upright="0">
        <a:spAutoFit/>
      </a:bodyPr>
      <a:lstStyle>
        <a:defPPr marL="0" marR="0" indent="0" algn="ctr" defTabSz="7789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1431" tIns="21431" rIns="21431" bIns="21431" numCol="1" spcCol="38100" rtlCol="0" anchor="ctr" upright="0">
        <a:spAutoFit/>
      </a:bodyPr>
      <a:lstStyle>
        <a:defPPr marL="0" marR="0" indent="0" algn="ctr" defTabSz="77893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